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38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7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8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44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48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9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87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877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4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146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331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28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661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227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70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9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ulture.pl/pl/dzielo/aleksander-fredro-damy-i-huzary" TargetMode="External"/><Relationship Id="rId7" Type="http://schemas.openxmlformats.org/officeDocument/2006/relationships/image" Target="../media/image11.jpg"/><Relationship Id="rId2" Type="http://schemas.openxmlformats.org/officeDocument/2006/relationships/hyperlink" Target="https://culture.pl/pl/dzielo/aleksander-fredro-maz-i-zo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ulture.pl/pl/dzielo/aleksander-fredro-dozywocie-0" TargetMode="External"/><Relationship Id="rId5" Type="http://schemas.openxmlformats.org/officeDocument/2006/relationships/hyperlink" Target="https://culture.pl/pl/dzielo/aleksander-fredro-sluby-panienskie" TargetMode="External"/><Relationship Id="rId4" Type="http://schemas.openxmlformats.org/officeDocument/2006/relationships/hyperlink" Target="https://culture.pl/pl/dzielo/aleksander-fredro-zemsta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ulture.pl/pl/tworca/aleksander-fredr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A02A8-68BE-BBAB-5EC9-DA8DCE445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Aleksander Hrabia</a:t>
            </a:r>
            <a:br>
              <a:rPr lang="pl-PL" dirty="0"/>
            </a:br>
            <a:r>
              <a:rPr lang="pl-PL" dirty="0"/>
              <a:t>Fredro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5FC0A8C-A69D-F7CC-2EBD-DD6CD4A84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Życie i twórczość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850728D-602F-F6A2-1C9C-D853D4C53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647" y="4026426"/>
            <a:ext cx="5662705" cy="273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CC71CF-6258-E7A4-5ACE-D63EFFD8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Aleksander Fredro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161571-0716-4C80-258C-51518628A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b="0" i="0" dirty="0">
              <a:solidFill>
                <a:srgbClr val="1E1E1E"/>
              </a:solidFill>
              <a:effectLst/>
              <a:latin typeface="MoreCompPro-Book"/>
            </a:endParaRPr>
          </a:p>
          <a:p>
            <a:pPr marL="0" indent="0" algn="ctr">
              <a:buNone/>
            </a:pPr>
            <a:r>
              <a:rPr lang="pl-PL" b="0" i="0" dirty="0">
                <a:solidFill>
                  <a:srgbClr val="1E1E1E"/>
                </a:solidFill>
                <a:effectLst/>
                <a:latin typeface="MoreCompPro-Book"/>
              </a:rPr>
              <a:t>Aleksander hrabia Fredro </a:t>
            </a:r>
          </a:p>
          <a:p>
            <a:pPr marL="0" indent="0" algn="ctr">
              <a:buNone/>
            </a:pPr>
            <a:r>
              <a:rPr lang="pl-PL" b="0" i="0" dirty="0">
                <a:solidFill>
                  <a:srgbClr val="1E1E1E"/>
                </a:solidFill>
                <a:effectLst/>
                <a:latin typeface="MoreCompPro-Book"/>
              </a:rPr>
              <a:t>Komediopisarz, bajkopisarz, pamiętnikarz, poeta </a:t>
            </a:r>
          </a:p>
          <a:p>
            <a:pPr marL="0" indent="0" algn="ctr">
              <a:buNone/>
            </a:pPr>
            <a:r>
              <a:rPr lang="pl-PL" dirty="0">
                <a:solidFill>
                  <a:srgbClr val="1E1E1E"/>
                </a:solidFill>
                <a:latin typeface="MoreCompPro-Book"/>
              </a:rPr>
              <a:t>U</a:t>
            </a:r>
            <a:r>
              <a:rPr lang="pl-PL" b="0" i="0" dirty="0">
                <a:solidFill>
                  <a:srgbClr val="1E1E1E"/>
                </a:solidFill>
                <a:effectLst/>
                <a:latin typeface="MoreCompPro-Book"/>
              </a:rPr>
              <a:t>rodził się 20 czerwca 1793 u stóp Karpat, w Surochowie niedaleko Przemyśla, w zamożnej rodzinie szlacheckiej. </a:t>
            </a:r>
          </a:p>
          <a:p>
            <a:pPr marL="0" indent="0" algn="ctr">
              <a:buNone/>
            </a:pPr>
            <a:r>
              <a:rPr lang="pl-PL" b="0" i="0" dirty="0">
                <a:solidFill>
                  <a:srgbClr val="1E1E1E"/>
                </a:solidFill>
                <a:effectLst/>
                <a:latin typeface="MoreCompPro-Book"/>
              </a:rPr>
              <a:t>Zmarł 15 lipca 1876 we Lwowie.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2256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4077AA-8E65-6312-D2E7-BFAE416D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Fredro i wojsko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5761D1-A898-7B99-FC41-3FE3C24EF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- Żył 82 lata w </a:t>
            </a:r>
            <a:r>
              <a:rPr lang="pl-PL" dirty="0">
                <a:solidFill>
                  <a:srgbClr val="5A5A5A"/>
                </a:solidFill>
                <a:latin typeface="MoreCompPro-Book"/>
              </a:rPr>
              <a:t>XIX wieku- 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w dostatku. Uczył się w domowych warunkach. </a:t>
            </a:r>
          </a:p>
          <a:p>
            <a:pPr marL="0" indent="0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- W wieku 16 lat wstąpił do armii napoleońskiej Księstwa Warszawskiego - aż do upadku Cesarstwa. </a:t>
            </a:r>
          </a:p>
          <a:p>
            <a:pPr marL="0" indent="0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- Zmuszony był do ucieczki z niewoli rosyjskiej. </a:t>
            </a:r>
          </a:p>
          <a:p>
            <a:pPr marL="0" indent="0">
              <a:buNone/>
            </a:pPr>
            <a:r>
              <a:rPr lang="pl-PL" dirty="0">
                <a:solidFill>
                  <a:srgbClr val="5A5A5A"/>
                </a:solidFill>
                <a:latin typeface="MoreCompPro-Book"/>
              </a:rPr>
              <a:t>- 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Pełnił funkcję oficera, za zasługi wojenne został odznaczony złotym krzyżem Virtuti Militari i Krzyżem Legii Honorowej.</a:t>
            </a:r>
          </a:p>
          <a:p>
            <a:pPr marL="0" indent="0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- Przygodę z Armię zakończył w 1815 roku.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0A9528C-5521-56F4-4067-20DBE20E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254" y="595840"/>
            <a:ext cx="1352338" cy="184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80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AEAE7-DF7A-8442-1BCC-5F401291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Życiorys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AB1EC02-B0FC-D2A6-E62C-5E11304FE4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95402" y="2622287"/>
            <a:ext cx="1043195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Około 1817</a:t>
            </a:r>
            <a:r>
              <a:rPr lang="pl-PL" altLang="pl-PL" sz="1800" dirty="0">
                <a:solidFill>
                  <a:srgbClr val="5A5A5A"/>
                </a:solidFill>
                <a:latin typeface="MoreCompPro-Book"/>
              </a:rPr>
              <a:t>zakochał się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w Zofii. Pobrali się w 1828 małżeństwo ich było bardzo szczęśliwe. </a:t>
            </a:r>
          </a:p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Dochowało się też dwojga dzieci o aspiracjach literackich: Zofii i syna, Jana Aleksandra.</a:t>
            </a:r>
            <a:b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</a:b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Brał czynny udział w społecznym życiu ziemiaństwa. W okresie Wiosny Ludów został oskarżony o zdradę stanu</a:t>
            </a:r>
          </a:p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za wystąpienia przeciw Austrii. Śledztwo ostatecznie umorzono.</a:t>
            </a:r>
          </a:p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Lata 1850-55 spędził z rodziną w Paryżu. Był członkiem Towarzystwa Przyjaciół Nauk, od 1873 członkiem</a:t>
            </a:r>
          </a:p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Akademii Umiejętności. Ostatnie lata życia spędził we Lwowie, którego był honorowym obywatelem.</a:t>
            </a:r>
          </a:p>
          <a:p>
            <a:pPr marL="0" lvl="0" indent="0" defTabSz="914400">
              <a:buClrTx/>
              <a:buSzTx/>
              <a:buNone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Tam zmarł 15 lipca 1876.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07CD336-68FF-365B-E850-1065D2F6D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720" y="4441990"/>
            <a:ext cx="4318560" cy="172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9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21C5E4-A131-EBDA-B44E-DDB077829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71601"/>
            <a:ext cx="9601196" cy="1303867"/>
          </a:xfrm>
        </p:spPr>
        <p:txBody>
          <a:bodyPr/>
          <a:lstStyle/>
          <a:p>
            <a:r>
              <a:rPr lang="pl-PL" dirty="0"/>
              <a:t>Życie i twórczość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D2E97F-2A53-2547-5EA7-11307619F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667462"/>
            <a:ext cx="9601196" cy="3318936"/>
          </a:xfrm>
        </p:spPr>
        <p:txBody>
          <a:bodyPr>
            <a:noAutofit/>
          </a:bodyPr>
          <a:lstStyle/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Dzisiaj </a:t>
            </a:r>
            <a:r>
              <a:rPr lang="pl-PL" altLang="pl-PL" sz="1600" dirty="0">
                <a:solidFill>
                  <a:srgbClr val="5A5A5A"/>
                </a:solidFill>
                <a:latin typeface="MoreCompPro-Book"/>
              </a:rPr>
              <a:t>znamy Aleksandra hrabię Fredro jako 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komediopisarza, uprawiał także inne formy 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literackie. Jest autorem znakomitego pamiętnika "Trzy po trzy". Snuje w nim wspomnienia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głównie ze swojej wojskowej młodości, ale też wraca pamięcią do dzieciństwa. 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Pod koniec życia napisał "Zapiski starucha. Też trzy po trzy" - zbiór przysłów,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sentencji i przypowieści.</a:t>
            </a:r>
          </a:p>
          <a:p>
            <a:pPr mar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Pisał też opowiadania, wiersze i poematy. Wiele </a:t>
            </a:r>
            <a:r>
              <a:rPr lang="pl-PL" altLang="pl-PL" sz="1600" dirty="0">
                <a:solidFill>
                  <a:srgbClr val="5A5A5A"/>
                </a:solidFill>
                <a:latin typeface="MoreCompPro-Book"/>
              </a:rPr>
              <a:t>powiedzeń z utworów Fredry</a:t>
            </a:r>
          </a:p>
          <a:p>
            <a:pPr marL="0" indent="0" defTabSz="914400">
              <a:lnSpc>
                <a:spcPts val="1200"/>
              </a:lnSpc>
              <a:buClrTx/>
              <a:buSzTx/>
              <a:buNone/>
            </a:pPr>
            <a:r>
              <a:rPr lang="pl-PL" altLang="pl-PL" sz="1600" dirty="0">
                <a:solidFill>
                  <a:srgbClr val="5A5A5A"/>
                </a:solidFill>
                <a:latin typeface="MoreCompPro-Book"/>
              </a:rPr>
              <a:t> wykorzystujemy 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bezwiednie </a:t>
            </a:r>
            <a:r>
              <a:rPr lang="pl-PL" altLang="pl-PL" sz="1600" dirty="0">
                <a:solidFill>
                  <a:srgbClr val="5A5A5A"/>
                </a:solidFill>
                <a:latin typeface="MoreCompPro-Book"/>
              </a:rPr>
              <a:t>w mowie potocznej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5A5A5A"/>
              </a:solidFill>
              <a:effectLst/>
              <a:latin typeface="MoreCompPro-Book"/>
            </a:endParaRP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("Osiołkowi w żłoby dano", "Małpa w kąpieli", "Paweł i Gaweł").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Jego twórczość nawet dziś przeplata się w języku potocznym: czasem nie zdajemy sobie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sprawy, że "mówimy Fredrą" ("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wolnoć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Tomku w swoim domku", "jak ty komu, tak on</a:t>
            </a:r>
          </a:p>
          <a:p>
            <a:pPr marL="0" lvl="0" indent="0" defTabSz="914400">
              <a:lnSpc>
                <a:spcPts val="1200"/>
              </a:lnSpc>
              <a:buClrTx/>
              <a:buSzTx/>
              <a:buNone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tobie","jeśli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5A5A5A"/>
                </a:solidFill>
                <a:effectLst/>
                <a:latin typeface="MoreCompPro-Book"/>
              </a:rPr>
              <a:t> nie chcesz mojej zguby, krokodyla daj mi luby").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>
              <a:lnSpc>
                <a:spcPts val="1200"/>
              </a:lnSpc>
            </a:pPr>
            <a:endParaRPr lang="pl-PL" sz="1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3BC384-4F65-0C21-B650-6409E3076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23" y="1209140"/>
            <a:ext cx="3197877" cy="443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66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E20F5-42CC-44AC-0671-3BECF504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Komedie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097007-34F9-C38C-CCEE-91F2FE04F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Najwybitniejsze komedie Fredry:</a:t>
            </a:r>
          </a:p>
          <a:p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</a:t>
            </a:r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2"/>
              </a:rPr>
              <a:t>"Mąż i żona"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(1822), </a:t>
            </a:r>
          </a:p>
          <a:p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"Cudzoziemszczyzna" (1824),</a:t>
            </a:r>
          </a:p>
          <a:p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</a:t>
            </a:r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3"/>
              </a:rPr>
              <a:t>"Damy i </a:t>
            </a:r>
            <a:r>
              <a:rPr lang="pl-PL" b="0" i="0" u="sng" dirty="0" err="1">
                <a:solidFill>
                  <a:srgbClr val="E40044"/>
                </a:solidFill>
                <a:effectLst/>
                <a:latin typeface="MoreCompPro-Book"/>
                <a:hlinkClick r:id="rId3"/>
              </a:rPr>
              <a:t>huzary</a:t>
            </a:r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3"/>
              </a:rPr>
              <a:t>"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(1825), </a:t>
            </a:r>
          </a:p>
          <a:p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"Pan Jowialski" (1832), </a:t>
            </a:r>
          </a:p>
          <a:p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4"/>
              </a:rPr>
              <a:t>"Zemsta"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(1833), </a:t>
            </a:r>
          </a:p>
          <a:p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5"/>
              </a:rPr>
              <a:t>"Śluby panieńskie czyli Magnetyzm serca"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(1833),</a:t>
            </a:r>
          </a:p>
          <a:p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</a:t>
            </a:r>
            <a:r>
              <a:rPr lang="pl-PL" b="0" i="0" u="sng" dirty="0">
                <a:solidFill>
                  <a:srgbClr val="E40044"/>
                </a:solidFill>
                <a:effectLst/>
                <a:latin typeface="MoreCompPro-Book"/>
                <a:hlinkClick r:id="rId6"/>
              </a:rPr>
              <a:t>"Dożywocie"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 (1835).</a:t>
            </a:r>
          </a:p>
          <a:p>
            <a:pPr marL="0" indent="0" algn="ctr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Głównym wątkiem tych komedii są pieniądze, miłość i małżeństwo, a głównie dylemat: czy zawrzeć małżeństwo dla pieniędzy, czy wziąć ślub z miłości.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2762117-F0F3-BC65-1CB0-3512A8677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0317" y="982132"/>
            <a:ext cx="2906280" cy="41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56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AE7F1D-D673-8188-1775-B7D94A64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„Zemsta”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907DBD-4A7F-8AD3-7E75-19DDF0639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Akcja najbardziej znanej komedii "Zemsta" dzieje się na zmianę w domu Cześnika </a:t>
            </a:r>
            <a:r>
              <a:rPr lang="pl-PL" b="0" i="0" dirty="0" err="1">
                <a:solidFill>
                  <a:srgbClr val="5A5A5A"/>
                </a:solidFill>
                <a:effectLst/>
                <a:latin typeface="MoreCompPro-Book"/>
              </a:rPr>
              <a:t>Raptusiewicza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 i Rejenta Milczka. Jeden jest gwałtownikiem, drugi - przebiegłym obłudnikiem. Mur graniczny jest kością niezgody między nimi, Rejent każe budować, a Cześnik burzyć. Rejent ma syna Wacława, a Cześnik bratanicę Klarę, co razem daje parę romantycznych kochanków, którym na przeszkodzie staje waśń rodowa. Rejent chce ożenić Wacława z pretensjonalną wdową Podstoliną, ponieważ podejrzewa ją o posiadanie pieniędzy. Galerii postaci dopełniają </a:t>
            </a:r>
            <a:r>
              <a:rPr lang="pl-PL" b="0" i="0" dirty="0" err="1">
                <a:solidFill>
                  <a:srgbClr val="5A5A5A"/>
                </a:solidFill>
                <a:effectLst/>
                <a:latin typeface="MoreCompPro-Book"/>
              </a:rPr>
              <a:t>Dyndalski</a:t>
            </a:r>
            <a:r>
              <a:rPr lang="pl-PL" b="0" i="0" dirty="0">
                <a:solidFill>
                  <a:srgbClr val="5A5A5A"/>
                </a:solidFill>
                <a:effectLst/>
                <a:latin typeface="MoreCompPro-Book"/>
              </a:rPr>
              <a:t> i Śmigalski, domownicy Cześnika, kucharz Perełka, murarze na zmianę budujący mur i przeganiani, i ukoronowanie - Papkin, postać farsowa, samochwała, błazen i tchórz. Zarówno problemy młodych, jak i wojna rodowa kończą się dzięki zemście, jaką przewrotnie uknuł Cześnik: zwabił Wacława listem rzekomo od Klary i na złość Rejentowi "zmusił" ich do małżeństwa.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0964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E5BFCE-079F-F1C3-3D88-A3F750B2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Autor: Jakub Drobisz 7a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9AD03B-302C-0FB4-8A3E-9ABD7F156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Materiały źródłowe</a:t>
            </a:r>
          </a:p>
          <a:p>
            <a:r>
              <a:rPr lang="pl-PL" dirty="0">
                <a:hlinkClick r:id="rId2"/>
              </a:rPr>
              <a:t>https://culture.pl/pl/tworca/aleksander-fredro</a:t>
            </a:r>
            <a:endParaRPr lang="pl-PL" dirty="0"/>
          </a:p>
          <a:p>
            <a:r>
              <a:rPr lang="pl-PL" dirty="0"/>
              <a:t>Wikipedia </a:t>
            </a:r>
          </a:p>
        </p:txBody>
      </p:sp>
    </p:spTree>
    <p:extLst>
      <p:ext uri="{BB962C8B-B14F-4D97-AF65-F5344CB8AC3E}">
        <p14:creationId xmlns:p14="http://schemas.microsoft.com/office/powerpoint/2010/main" val="16996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98</TotalTime>
  <Words>633</Words>
  <Application>Microsoft Office PowerPoint</Application>
  <PresentationFormat>Panoramiczny</PresentationFormat>
  <Paragraphs>49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Garamond</vt:lpstr>
      <vt:lpstr>MoreCompPro-Book</vt:lpstr>
      <vt:lpstr>Organiczny</vt:lpstr>
      <vt:lpstr>Aleksander Hrabia Fredro</vt:lpstr>
      <vt:lpstr>Aleksander Fredro</vt:lpstr>
      <vt:lpstr>Fredro i wojsko</vt:lpstr>
      <vt:lpstr>Życiorys</vt:lpstr>
      <vt:lpstr>Życie i twórczość</vt:lpstr>
      <vt:lpstr>Komedie </vt:lpstr>
      <vt:lpstr>„Zemsta”</vt:lpstr>
      <vt:lpstr>Autor: Jakub Drobisz 7a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Aleksander Hrabia Fredro</dc:title>
  <dc:creator>Arkadiusz Drobisz</dc:creator>
  <cp:lastModifiedBy>Arkadiusz Drobisz</cp:lastModifiedBy>
  <cp:revision>1</cp:revision>
  <dcterms:created xsi:type="dcterms:W3CDTF">2023-03-28T17:25:49Z</dcterms:created>
  <dcterms:modified xsi:type="dcterms:W3CDTF">2023-03-28T19:04:07Z</dcterms:modified>
</cp:coreProperties>
</file>